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2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5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9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6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2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2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5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0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2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50A61-872C-489E-8084-616746DC0EF4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6B8ED-29D8-4D84-B993-8DE88B2A3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Printing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7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program needs to do some output</a:t>
            </a:r>
          </a:p>
          <a:p>
            <a:r>
              <a:rPr lang="en-US" dirty="0" smtClean="0"/>
              <a:t>This is usually to the screen (shell window)</a:t>
            </a:r>
          </a:p>
          <a:p>
            <a:r>
              <a:rPr lang="en-US" dirty="0" smtClean="0"/>
              <a:t>Later we’ll see graphics windows and external files used for output</a:t>
            </a:r>
          </a:p>
          <a:p>
            <a:r>
              <a:rPr lang="en-US" dirty="0" smtClean="0"/>
              <a:t>The function used in Python is print.  It can have as many arguments as you wish</a:t>
            </a:r>
          </a:p>
          <a:p>
            <a:r>
              <a:rPr lang="en-US" dirty="0" smtClean="0"/>
              <a:t>Syntax:  print ( arguments )</a:t>
            </a:r>
          </a:p>
          <a:p>
            <a:r>
              <a:rPr lang="en-US" dirty="0" smtClean="0"/>
              <a:t>The argument list can use variables, expressions, constants</a:t>
            </a:r>
          </a:p>
          <a:p>
            <a:r>
              <a:rPr lang="en-US" dirty="0" smtClean="0"/>
              <a:t>The argument list can also be empty  </a:t>
            </a:r>
            <a:r>
              <a:rPr lang="en-US" b="1" dirty="0" smtClean="0"/>
              <a:t>print()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4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print function is called, it evaluates the arguments and displays them on the shell window</a:t>
            </a:r>
          </a:p>
          <a:p>
            <a:r>
              <a:rPr lang="en-US" dirty="0" smtClean="0"/>
              <a:t>It displays them starting wherever the cursor is at the time</a:t>
            </a:r>
          </a:p>
          <a:p>
            <a:r>
              <a:rPr lang="en-US" dirty="0" smtClean="0"/>
              <a:t>If there is more than one argument, there will be one space put between them on the screen</a:t>
            </a:r>
          </a:p>
          <a:p>
            <a:r>
              <a:rPr lang="en-US" dirty="0" smtClean="0"/>
              <a:t>When it finishes displaying them, it will output a “newline” character (also called a carriage return)  This moves the cursor to the left side of the screen and down to the next line.</a:t>
            </a:r>
          </a:p>
          <a:p>
            <a:r>
              <a:rPr lang="en-US" b="1" dirty="0" smtClean="0"/>
              <a:t>print() </a:t>
            </a:r>
            <a:r>
              <a:rPr lang="en-US" dirty="0" smtClean="0"/>
              <a:t>is one way to output just a newline character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207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arguments for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give the programmer a little more control over the exact positioning of the outputs, there are some extra arguments you can use in the parentheses</a:t>
            </a:r>
          </a:p>
          <a:p>
            <a:r>
              <a:rPr lang="en-US" dirty="0" smtClean="0"/>
              <a:t>end=  will specify what the print function should output when the list of arguments to output is finished</a:t>
            </a:r>
          </a:p>
          <a:p>
            <a:r>
              <a:rPr lang="en-US" dirty="0" err="1" smtClean="0"/>
              <a:t>sep</a:t>
            </a:r>
            <a:r>
              <a:rPr lang="en-US" dirty="0" smtClean="0"/>
              <a:t>=  will specify what should be put in between the arguments to </a:t>
            </a:r>
            <a:r>
              <a:rPr lang="en-US" b="1" dirty="0" smtClean="0"/>
              <a:t>sep</a:t>
            </a:r>
            <a:r>
              <a:rPr lang="en-US" dirty="0" smtClean="0"/>
              <a:t>arate them (note that this is just between arguments, not at the end of the line)</a:t>
            </a:r>
          </a:p>
          <a:p>
            <a:r>
              <a:rPr lang="en-US" dirty="0" smtClean="0"/>
              <a:t>These have string values</a:t>
            </a:r>
          </a:p>
          <a:p>
            <a:r>
              <a:rPr lang="en-US" dirty="0" smtClean="0"/>
              <a:t>Example:  </a:t>
            </a:r>
            <a:r>
              <a:rPr lang="en-US" b="1" dirty="0" smtClean="0"/>
              <a:t>print(“</a:t>
            </a:r>
            <a:r>
              <a:rPr lang="en-US" b="1" dirty="0" err="1" smtClean="0"/>
              <a:t>abc</a:t>
            </a:r>
            <a:r>
              <a:rPr lang="en-US" b="1" dirty="0" smtClean="0"/>
              <a:t>”, “</a:t>
            </a:r>
            <a:r>
              <a:rPr lang="en-US" b="1" dirty="0" err="1" smtClean="0"/>
              <a:t>def</a:t>
            </a:r>
            <a:r>
              <a:rPr lang="en-US" b="1" dirty="0" smtClean="0"/>
              <a:t>”, </a:t>
            </a:r>
            <a:r>
              <a:rPr lang="en-US" b="1" dirty="0" err="1" smtClean="0"/>
              <a:t>sep</a:t>
            </a:r>
            <a:r>
              <a:rPr lang="en-US" b="1" dirty="0" smtClean="0"/>
              <a:t>=“++”) </a:t>
            </a:r>
            <a:r>
              <a:rPr lang="en-US" dirty="0" smtClean="0"/>
              <a:t>  outputs </a:t>
            </a:r>
            <a:r>
              <a:rPr lang="en-US" dirty="0" err="1" smtClean="0"/>
              <a:t>abc</a:t>
            </a:r>
            <a:r>
              <a:rPr lang="en-US" dirty="0" smtClean="0"/>
              <a:t>++</a:t>
            </a:r>
            <a:r>
              <a:rPr lang="en-US" dirty="0" err="1" smtClean="0"/>
              <a:t>def</a:t>
            </a:r>
            <a:r>
              <a:rPr lang="en-US" dirty="0" smtClean="0"/>
              <a:t> on one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8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end=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print(“</a:t>
            </a:r>
            <a:r>
              <a:rPr lang="en-US" b="1" dirty="0" err="1" smtClean="0"/>
              <a:t>joe</a:t>
            </a:r>
            <a:r>
              <a:rPr lang="en-US" b="1" dirty="0" smtClean="0"/>
              <a:t>”, end=“ “ 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that’s a space between the quotes</a:t>
            </a:r>
          </a:p>
          <a:p>
            <a:pPr marL="0" indent="0">
              <a:buNone/>
            </a:pPr>
            <a:r>
              <a:rPr lang="en-US" dirty="0" smtClean="0"/>
              <a:t>Would output </a:t>
            </a:r>
            <a:r>
              <a:rPr lang="en-US" b="1" dirty="0" err="1" smtClean="0"/>
              <a:t>joe</a:t>
            </a:r>
            <a:r>
              <a:rPr lang="en-US" dirty="0" smtClean="0"/>
              <a:t> on the screen wherever the cursor was at that time and then a space and then the cursor would stay on that line.  It would NOT move to the next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1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Printing in Python</vt:lpstr>
      <vt:lpstr>Printing</vt:lpstr>
      <vt:lpstr>Semantics of print</vt:lpstr>
      <vt:lpstr>Extra arguments for print</vt:lpstr>
      <vt:lpstr>Example of end=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Printing in Python</dc:title>
  <dc:creator>Distance Learning Programs</dc:creator>
  <cp:lastModifiedBy>Distance Learning Programs</cp:lastModifiedBy>
  <cp:revision>2</cp:revision>
  <dcterms:created xsi:type="dcterms:W3CDTF">2014-06-11T16:49:15Z</dcterms:created>
  <dcterms:modified xsi:type="dcterms:W3CDTF">2014-06-11T16:51:24Z</dcterms:modified>
</cp:coreProperties>
</file>